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6" r:id="rId5"/>
    <p:sldId id="267" r:id="rId6"/>
    <p:sldId id="284" r:id="rId7"/>
    <p:sldId id="281" r:id="rId8"/>
    <p:sldId id="285" r:id="rId9"/>
    <p:sldId id="257" r:id="rId10"/>
    <p:sldId id="268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447902" cy="940031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ECOMMERCE DEMO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ko-KR" altLang="en-US" sz="18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앱 개발 </a:t>
            </a:r>
            <a:r>
              <a:rPr lang="en-US" altLang="ko-KR" sz="18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8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반 </a:t>
            </a:r>
            <a:r>
              <a:rPr lang="en-US" altLang="ko-KR" sz="18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2018261052 </a:t>
            </a:r>
            <a:r>
              <a:rPr lang="ko-KR" altLang="en-US" sz="18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문성원</a:t>
            </a:r>
            <a:endParaRPr lang="en-US" sz="1800" dirty="0">
              <a:solidFill>
                <a:srgbClr val="FFFFFF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 추가 항목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244AC-EBBF-48D3-85B8-3ECA57B1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1" y="1080512"/>
            <a:ext cx="10554950" cy="49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6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모든 상품 목록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21B1D-5FC2-463B-BE42-2743517B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51" y="1105319"/>
            <a:ext cx="10410092" cy="53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카테고리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BFCA2-03D5-49DD-A79B-34891C09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2" y="1055077"/>
            <a:ext cx="10837855" cy="52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주소 추가 시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4D879-482F-4BF4-A21B-3CE07677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2" y="934495"/>
            <a:ext cx="10450287" cy="55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7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새로운 상품 등록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3C6D9-5499-46AF-A152-92784454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87" y="878743"/>
            <a:ext cx="10178980" cy="55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6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모든 상품 보여주기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C4CE-EC65-4DC5-9564-3272C968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43" y="904351"/>
            <a:ext cx="10353982" cy="5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8036-AFCF-46A8-AC9F-ECF4794E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97" y="276618"/>
            <a:ext cx="9601200" cy="82421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실패한 부분 혹은 아쉬운 부분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D12E7-11D4-4018-B00B-BC2DF0CA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486691" y="-3168313"/>
            <a:ext cx="1033103" cy="960120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구현하고자 하는 부분은 구입한 물건의 수량대로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subtotal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 적히는 대로 인데 실제로 구현하였을 때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물건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 구입한 부분밖에 계산이 되지 않은 것을 알 수 있음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2F87-FE43-40C6-AF39-D6656193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27" y="2148840"/>
            <a:ext cx="4164193" cy="400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5F4C6-D4B9-447C-AF2C-ED51BC1A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47" y="2148840"/>
            <a:ext cx="4039597" cy="40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0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8036-AFCF-46A8-AC9F-ECF4794E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97" y="276618"/>
            <a:ext cx="9601200" cy="82421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실패한 부분 혹은 아쉬운 부분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D12E7-11D4-4018-B00B-BC2DF0CA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486691" y="-3168313"/>
            <a:ext cx="1033103" cy="960120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화면에서 보면 전체 가격이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160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달러 인데 결제 부분을 눌렀을 때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초기화 값인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달러가 그대로 찍히는 것을 알 수 있음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값을 그대로 넘기는 인텐트에 대한 개념을 숙지 않은 채로 만들다 이러한 결과가 나왔음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CEE59-CA49-449C-BF39-22F2703D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50" y="2163740"/>
            <a:ext cx="4486680" cy="419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645F2-C2A4-4B18-B848-12C95C70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0" y="2148840"/>
            <a:ext cx="4185799" cy="42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8036-AFCF-46A8-AC9F-ECF4794E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97" y="276618"/>
            <a:ext cx="9601200" cy="82421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실패한 부분 혹은 아쉬운 부분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D12E7-11D4-4018-B00B-BC2DF0CA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486691" y="-3168313"/>
            <a:ext cx="1033103" cy="9601202"/>
          </a:xfrm>
        </p:spPr>
        <p:txBody>
          <a:bodyPr>
            <a:normAutofit/>
          </a:bodyPr>
          <a:lstStyle/>
          <a:p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F707C-2564-47A0-86C5-4A010634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10" y="2050397"/>
            <a:ext cx="3528060" cy="4807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5A9A6-6600-4A41-9F76-76E5C7D1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23" y="2006906"/>
            <a:ext cx="2961617" cy="4807603"/>
          </a:xfrm>
          <a:prstGeom prst="rect">
            <a:avLst/>
          </a:prstGeom>
        </p:spPr>
      </p:pic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1D0FB93F-859F-49A2-8284-5AF324134FBA}"/>
              </a:ext>
            </a:extLst>
          </p:cNvPr>
          <p:cNvSpPr txBox="1">
            <a:spLocks/>
          </p:cNvSpPr>
          <p:nvPr/>
        </p:nvSpPr>
        <p:spPr>
          <a:xfrm rot="16200000">
            <a:off x="5486690" y="-3405157"/>
            <a:ext cx="1033103" cy="9601202"/>
          </a:xfrm>
          <a:prstGeom prst="rect">
            <a:avLst/>
          </a:prstGeom>
        </p:spPr>
        <p:txBody>
          <a:bodyPr vert="eaVert" lIns="91440" tIns="45720" rIns="91440" bIns="45720" rtlCol="0">
            <a:normAutofit fontScale="925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왼쪽 화면에서 보다시피 결제 버튼을 누르면 결제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본인이 쓴 결제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는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razorpay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였음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바로 넘어가야 하는데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실제로 구현해본 결과 결제가 안되었다는 것을 알 수 있다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따라서 </a:t>
            </a:r>
            <a:r>
              <a:rPr lang="en-US" altLang="ko-KR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api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안드로이드를 연결하는 방법에 대한 공부가 필요하다는 것을 알 수 있었음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09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CB33-8FDC-4DCA-B978-2E8DCF19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1"/>
            <a:ext cx="3855720" cy="650630"/>
          </a:xfrm>
        </p:spPr>
        <p:txBody>
          <a:bodyPr/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목차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88DE6-512D-4AA9-83A2-305316602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419726"/>
            <a:ext cx="3855720" cy="444767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앱을 만든 이유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구성도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2-1.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화면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 </a:t>
            </a:r>
          </a:p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동작화면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2-1.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안드로이드 화면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2-2.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데이터베이스 화면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실패한 부분 혹은 아쉬운 부분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8B4F1-48C1-4F24-8CD7-E26463C2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347" y="73152"/>
            <a:ext cx="3855721" cy="67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5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D567-2F32-4135-929E-13C8C4CC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590"/>
            <a:ext cx="9601200" cy="66294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앱을 만든 이유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8714C-2018-470A-A5C6-6239C969C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3010" y="1143001"/>
            <a:ext cx="10206990" cy="502920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안드로이드 스튜디오에서 배운 기본적인 내용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인텐트를 활용한 값 내보내기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어댑터를 활용한 리사이클러 뷰 표시 등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토대로 얼마나 잘 이해하고 있는 지 확인차 제작하게 됨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이커머스 어플리케이션에서 이루어지고 있는 절차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예를 들어 결제 과정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 등록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구입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등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안드로이드 스튜디오에서 지원하는 자바 라는 언어를 활용하여 얼마나 구현할 수 있는 지를 테스트해보기 위하여 제작하게 되었음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앱을 제작 시 발생되는 문제점들을 즉각적으로 확인하여 보다 더 나은 어플리케이션을 제작할 수 있는 토대를 마련하기 위해서이다</a:t>
            </a:r>
          </a:p>
        </p:txBody>
      </p:sp>
    </p:spTree>
    <p:extLst>
      <p:ext uri="{BB962C8B-B14F-4D97-AF65-F5344CB8AC3E}">
        <p14:creationId xmlns:p14="http://schemas.microsoft.com/office/powerpoint/2010/main" val="288988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D567-2F32-4135-929E-13C8C4CC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590"/>
            <a:ext cx="9601200" cy="66294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구성도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동작 구조도 및 화면 종류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CF3CD8-FD3B-43DC-A54A-D2CF50E717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1143000"/>
            <a:ext cx="5074920" cy="556641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8714C-2018-470A-A5C6-6239C969C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1143000"/>
            <a:ext cx="4447786" cy="556640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스플래시 화면 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로그인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회원가입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메인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모든 아이템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 상세 설명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주소 추가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주소 선택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결제 화면</a:t>
            </a:r>
          </a:p>
        </p:txBody>
      </p:sp>
    </p:spTree>
    <p:extLst>
      <p:ext uri="{BB962C8B-B14F-4D97-AF65-F5344CB8AC3E}">
        <p14:creationId xmlns:p14="http://schemas.microsoft.com/office/powerpoint/2010/main" val="415612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D567-2F32-4135-929E-13C8C4CC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590"/>
            <a:ext cx="9601200" cy="66294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구성도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화면 설명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8714C-2018-470A-A5C6-6239C969C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989" y="1143000"/>
            <a:ext cx="9601200" cy="5566409"/>
          </a:xfrm>
        </p:spPr>
        <p:txBody>
          <a:bodyPr>
            <a:normAutofit fontScale="92500"/>
          </a:bodyPr>
          <a:lstStyle/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스플래시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처음 빌드하였을 때 나오는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로그인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회원가입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사용자의 정보가 들어있는 지 확인하기 위해 등장하는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메인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새로운 상품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카테고리 항목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인기 상품들을 볼 수 있는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모든 아이템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See All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이라는 문자를 눌렀을 때 어플리케이션에 등록된 상품들을 볼 수 있는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 상세 설명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구매하고자 하는 상품에 대한 설명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몇 개 구매할 것인가에 대한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구매한 물건의 총 가격이 나오는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주소 추가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물건을 택배 배송할 시 필요한 주소를 등록할 수 있는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주소 선택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물건 구매를 마치고 난 뒤 결제를 하기 전에 자신이 등록한 주소를 택할 수 있는 화면</a:t>
            </a:r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결제 화면 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실질적으로 물건을 구매할 수 있는 화면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Rasorpay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API </a:t>
            </a:r>
            <a:r>
              <a:rPr lang="ko-KR" altLang="en-US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활용</a:t>
            </a:r>
            <a:r>
              <a:rPr lang="en-US" altLang="ko-KR" sz="2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74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3" y="118350"/>
            <a:ext cx="9601200" cy="690055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앱 구성도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화면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UI(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카카오 오븐 제작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B2374-9F60-4AFE-9125-B91E7C37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01" y="3864005"/>
            <a:ext cx="1947720" cy="278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1FD64-DF61-492E-9885-7746CA59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57" y="3864005"/>
            <a:ext cx="1973323" cy="278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94AED6-7443-48B2-8E61-6DEF7F21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008" y="3864005"/>
            <a:ext cx="1933018" cy="278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DDE5F7-2B9D-4291-B9C5-6A136E6A8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066" y="3864005"/>
            <a:ext cx="1911910" cy="278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9C984-40D2-4D44-9D55-3D0AB5C84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25" y="3864005"/>
            <a:ext cx="1885114" cy="278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03A814-F5A4-4BB0-89C8-1F3C4AFA1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1501" y="925934"/>
            <a:ext cx="1947720" cy="26376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30686E-DB75-4053-BF60-4AF6C74CD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9" y="925933"/>
            <a:ext cx="1940172" cy="2637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0B5F72-5D8C-42D3-8826-DAA1D2F40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299" y="925934"/>
            <a:ext cx="1940172" cy="26376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084849-7D1E-4B01-B036-8753973A6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7851" y="925933"/>
            <a:ext cx="1940172" cy="26376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A45C48-AEAB-4419-BE43-7E3F3C38C0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674" y="925934"/>
            <a:ext cx="1850699" cy="263766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78F5886D-B473-411D-968A-CBE9A1C4E7BA}"/>
              </a:ext>
            </a:extLst>
          </p:cNvPr>
          <p:cNvSpPr/>
          <p:nvPr/>
        </p:nvSpPr>
        <p:spPr>
          <a:xfrm>
            <a:off x="2731539" y="2114026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5C6EEA2-B2F6-4B50-A49C-D6B51A920749}"/>
              </a:ext>
            </a:extLst>
          </p:cNvPr>
          <p:cNvSpPr/>
          <p:nvPr/>
        </p:nvSpPr>
        <p:spPr>
          <a:xfrm>
            <a:off x="4988637" y="2093762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6B332EF-C458-413E-AAB5-E316FFBF391D}"/>
              </a:ext>
            </a:extLst>
          </p:cNvPr>
          <p:cNvSpPr/>
          <p:nvPr/>
        </p:nvSpPr>
        <p:spPr>
          <a:xfrm>
            <a:off x="7245189" y="2034201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3698BB5-FD35-4EC0-8E4F-869C68E2EF86}"/>
              </a:ext>
            </a:extLst>
          </p:cNvPr>
          <p:cNvSpPr/>
          <p:nvPr/>
        </p:nvSpPr>
        <p:spPr>
          <a:xfrm>
            <a:off x="9472443" y="2034201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C8D68D6-B090-49E6-AFD7-D16C95A05622}"/>
              </a:ext>
            </a:extLst>
          </p:cNvPr>
          <p:cNvSpPr/>
          <p:nvPr/>
        </p:nvSpPr>
        <p:spPr>
          <a:xfrm>
            <a:off x="11766387" y="2034200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551F9FD-C87C-4BC9-80A2-3B494FE1C4DE}"/>
              </a:ext>
            </a:extLst>
          </p:cNvPr>
          <p:cNvSpPr/>
          <p:nvPr/>
        </p:nvSpPr>
        <p:spPr>
          <a:xfrm>
            <a:off x="2738331" y="4880834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68358DE-1207-4556-B22E-BC3410F439C3}"/>
              </a:ext>
            </a:extLst>
          </p:cNvPr>
          <p:cNvSpPr/>
          <p:nvPr/>
        </p:nvSpPr>
        <p:spPr>
          <a:xfrm>
            <a:off x="4965208" y="4880834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36D40C8-4606-4F94-B706-25C800B1A092}"/>
              </a:ext>
            </a:extLst>
          </p:cNvPr>
          <p:cNvSpPr/>
          <p:nvPr/>
        </p:nvSpPr>
        <p:spPr>
          <a:xfrm>
            <a:off x="7173565" y="4862497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EC7490F-A5B1-4534-AFFE-AAA56DE2F037}"/>
              </a:ext>
            </a:extLst>
          </p:cNvPr>
          <p:cNvSpPr/>
          <p:nvPr/>
        </p:nvSpPr>
        <p:spPr>
          <a:xfrm>
            <a:off x="9493298" y="4952039"/>
            <a:ext cx="34395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3" y="118350"/>
            <a:ext cx="9601200" cy="69005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안드로이드 화면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2966E-0E0C-47CD-9424-A9D5313A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14141" y="3876278"/>
            <a:ext cx="1670504" cy="2649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15A95-8E84-4CB9-90EF-98A32B03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4" y="3876275"/>
            <a:ext cx="1528811" cy="2649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27D9F-2290-447C-9CA4-27214414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78" y="804565"/>
            <a:ext cx="1703731" cy="2847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3C5EF-2882-492A-809B-5EFF21B02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743" y="3876279"/>
            <a:ext cx="1703732" cy="264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DAC9F5-CC12-4861-8EBC-1A90DF77E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118" y="3876278"/>
            <a:ext cx="1759846" cy="2649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284D0A-17A6-4FE9-8732-B6E25FADB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96" y="3876277"/>
            <a:ext cx="1703732" cy="2649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62CEA2-58BA-4739-9635-E2A9D32D2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743" y="776209"/>
            <a:ext cx="1703732" cy="28472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956E1B-4E4B-4A68-ADEF-56EF5A3AE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0995" y="804565"/>
            <a:ext cx="1683351" cy="28472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FACEC96-29BB-40F7-8493-8DA4DE49B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011" y="808405"/>
            <a:ext cx="1528811" cy="28150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B5D356F-1B80-4F13-815B-1BF45FCF9D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142" y="804565"/>
            <a:ext cx="1703732" cy="284720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5B31E3-5AE7-4115-A29C-B1C5DBF299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6981" y="804564"/>
            <a:ext cx="1754120" cy="2834951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76CF6F5B-49C9-4A09-A456-0549CD5AFE64}"/>
              </a:ext>
            </a:extLst>
          </p:cNvPr>
          <p:cNvSpPr/>
          <p:nvPr/>
        </p:nvSpPr>
        <p:spPr>
          <a:xfrm>
            <a:off x="2392822" y="2040336"/>
            <a:ext cx="242667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667ADD2-5003-43C2-830D-D18C030D0620}"/>
              </a:ext>
            </a:extLst>
          </p:cNvPr>
          <p:cNvSpPr/>
          <p:nvPr/>
        </p:nvSpPr>
        <p:spPr>
          <a:xfrm>
            <a:off x="4241428" y="2040336"/>
            <a:ext cx="287720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D0410CD-041C-4FAA-94E7-15916D49C346}"/>
              </a:ext>
            </a:extLst>
          </p:cNvPr>
          <p:cNvSpPr/>
          <p:nvPr/>
        </p:nvSpPr>
        <p:spPr>
          <a:xfrm>
            <a:off x="6229977" y="2021312"/>
            <a:ext cx="266843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1B0E0C3-EB1B-4AC1-A3D3-ADFC6A178DDF}"/>
              </a:ext>
            </a:extLst>
          </p:cNvPr>
          <p:cNvSpPr/>
          <p:nvPr/>
        </p:nvSpPr>
        <p:spPr>
          <a:xfrm>
            <a:off x="8201101" y="2077167"/>
            <a:ext cx="279944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4552700-8201-4817-91D6-FF06177CA468}"/>
              </a:ext>
            </a:extLst>
          </p:cNvPr>
          <p:cNvSpPr/>
          <p:nvPr/>
        </p:nvSpPr>
        <p:spPr>
          <a:xfrm>
            <a:off x="10058399" y="2068189"/>
            <a:ext cx="326439" cy="302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9820583-126C-41C2-8EF0-BFD510B21810}"/>
              </a:ext>
            </a:extLst>
          </p:cNvPr>
          <p:cNvSpPr/>
          <p:nvPr/>
        </p:nvSpPr>
        <p:spPr>
          <a:xfrm>
            <a:off x="2366152" y="5037871"/>
            <a:ext cx="343954" cy="2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AB2DEB0B-9BB3-46A3-98EC-DA784287470C}"/>
              </a:ext>
            </a:extLst>
          </p:cNvPr>
          <p:cNvSpPr/>
          <p:nvPr/>
        </p:nvSpPr>
        <p:spPr>
          <a:xfrm>
            <a:off x="4237979" y="5037871"/>
            <a:ext cx="343954" cy="2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F394112-EBEA-4D67-B08D-9375D0161DE2}"/>
              </a:ext>
            </a:extLst>
          </p:cNvPr>
          <p:cNvSpPr/>
          <p:nvPr/>
        </p:nvSpPr>
        <p:spPr>
          <a:xfrm>
            <a:off x="6121184" y="5029400"/>
            <a:ext cx="343954" cy="2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C87BE02-6C1E-483F-839C-C20FC7CCA670}"/>
              </a:ext>
            </a:extLst>
          </p:cNvPr>
          <p:cNvSpPr/>
          <p:nvPr/>
        </p:nvSpPr>
        <p:spPr>
          <a:xfrm>
            <a:off x="8137091" y="5081634"/>
            <a:ext cx="343954" cy="238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35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베이스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로그인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회원가입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46E08-4D3D-4BAD-9F87-01EDEDC0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25" y="962244"/>
            <a:ext cx="10463284" cy="50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1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42" y="118350"/>
            <a:ext cx="11037270" cy="690055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실제 동작 화면 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스토리지 화면</a:t>
            </a:r>
            <a:r>
              <a:rPr lang="en-US" altLang="ko-KR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4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 이미지 추가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75C97-F1E3-4D0C-820B-353228CB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76" y="808405"/>
            <a:ext cx="10349802" cy="56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95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524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돋움</vt:lpstr>
      <vt:lpstr>한컴 고딕</vt:lpstr>
      <vt:lpstr>Calibri</vt:lpstr>
      <vt:lpstr>Franklin Gothic Book</vt:lpstr>
      <vt:lpstr>Crop</vt:lpstr>
      <vt:lpstr>ECOMMERCE DEMO APP</vt:lpstr>
      <vt:lpstr>목차</vt:lpstr>
      <vt:lpstr>앱을 만든 이유</vt:lpstr>
      <vt:lpstr>앱 구성도 – 앱 동작 구조도 및 화면 종류</vt:lpstr>
      <vt:lpstr>앱 구성도 – 앱 화면 설명</vt:lpstr>
      <vt:lpstr>앱 구성도 - 화면 UI(카카오 오븐 제작)</vt:lpstr>
      <vt:lpstr>실제 동작 화면 – 안드로이드 화면</vt:lpstr>
      <vt:lpstr>실제 동작 화면 – 데이터 베이스 화면(로그인/회원가입)</vt:lpstr>
      <vt:lpstr>실제 동작 화면 – 스토리지 화면(상품 이미지 추가)</vt:lpstr>
      <vt:lpstr>실제 동작 화면 – 데이터 베이스 화면(상품 추가 항목)</vt:lpstr>
      <vt:lpstr>실제 동작 화면 – 데이터 베이스 화면(모든 상품 목록)</vt:lpstr>
      <vt:lpstr>실제 동작 화면 – 데이터 베이스 화면(카테고리)</vt:lpstr>
      <vt:lpstr>실제 동작 화면 – 데이터 베이스 화면(주소 추가 시)</vt:lpstr>
      <vt:lpstr>실제 동작 화면 – 데이터 베이스 화면(새로운 상품 등록)</vt:lpstr>
      <vt:lpstr>실제 동작 화면 – 데이터 베이스 화면(모든 상품 보여주기)</vt:lpstr>
      <vt:lpstr>실패한 부분 혹은 아쉬운 부분</vt:lpstr>
      <vt:lpstr>실패한 부분 혹은 아쉬운 부분</vt:lpstr>
      <vt:lpstr>실패한 부분 혹은 아쉬운 부분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2022-11-27T12:20:57Z</dcterms:created>
  <dcterms:modified xsi:type="dcterms:W3CDTF">2022-11-27T17:46:24Z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